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4" r:id="rId9"/>
    <p:sldId id="263" r:id="rId10"/>
    <p:sldId id="265" r:id="rId11"/>
    <p:sldId id="266" r:id="rId12"/>
    <p:sldId id="267" r:id="rId13"/>
    <p:sldId id="268" r:id="rId14"/>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34"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t>07.04.2018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t>07.04.2018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t>07.04.2018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t>07.04.2018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A23720DD-5B6D-40BF-8493-A6B52D484E6B}" type="datetimeFigureOut">
              <a:rPr lang="tr-TR" smtClean="0"/>
              <a:t>07.04.2018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A23720DD-5B6D-40BF-8493-A6B52D484E6B}" type="datetimeFigureOut">
              <a:rPr lang="tr-TR" smtClean="0"/>
              <a:t>07.04.2018</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A23720DD-5B6D-40BF-8493-A6B52D484E6B}" type="datetimeFigureOut">
              <a:rPr lang="tr-TR" smtClean="0"/>
              <a:t>07.04.2018</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A23720DD-5B6D-40BF-8493-A6B52D484E6B}" type="datetimeFigureOut">
              <a:rPr lang="tr-TR" smtClean="0"/>
              <a:t>07.04.2018</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A23720DD-5B6D-40BF-8493-A6B52D484E6B}" type="datetimeFigureOut">
              <a:rPr lang="tr-TR" smtClean="0"/>
              <a:t>07.04.2018</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A23720DD-5B6D-40BF-8493-A6B52D484E6B}" type="datetimeFigureOut">
              <a:rPr lang="tr-TR" smtClean="0"/>
              <a:t>07.04.2018</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A23720DD-5B6D-40BF-8493-A6B52D484E6B}" type="datetimeFigureOut">
              <a:rPr lang="tr-TR" smtClean="0"/>
              <a:t>07.04.2018</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3720DD-5B6D-40BF-8493-A6B52D484E6B}" type="datetimeFigureOut">
              <a:rPr lang="tr-TR" smtClean="0"/>
              <a:t>07.04.2018</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02176B-0E47-46AC-8F43-DAB4B8A37D06}" type="slidenum">
              <a:rPr lang="tr-TR" smtClean="0"/>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slide" Target="slide3.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1403648" y="1598243"/>
            <a:ext cx="6840760" cy="2585323"/>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tr-TR" sz="5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HAZIRLAYAN</a:t>
            </a:r>
          </a:p>
          <a:p>
            <a:endParaRPr lang="tr-TR" sz="540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r>
              <a:rPr lang="tr-TR" sz="5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5B 282 SONER DUMAN</a:t>
            </a:r>
            <a:endParaRPr lang="tr-TR" sz="5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1788057337"/>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251520" y="540317"/>
            <a:ext cx="2592288" cy="769441"/>
          </a:xfrm>
          <a:prstGeom prst="rect">
            <a:avLst/>
          </a:prstGeom>
          <a:noFill/>
        </p:spPr>
        <p:txBody>
          <a:bodyPr wrap="square" rtlCol="0">
            <a:spAutoFit/>
          </a:bodyPr>
          <a:lstStyle/>
          <a:p>
            <a:r>
              <a:rPr lang="tr-TR" sz="4400" b="1" i="1" u="sng" dirty="0" smtClean="0">
                <a:effectLst>
                  <a:outerShdw blurRad="38100" dist="38100" dir="2700000" algn="tl">
                    <a:srgbClr val="000000">
                      <a:alpha val="43137"/>
                    </a:srgbClr>
                  </a:outerShdw>
                </a:effectLst>
              </a:rPr>
              <a:t>MAMUT</a:t>
            </a:r>
            <a:endParaRPr lang="tr-TR" sz="4400" b="1" i="1" u="sng" dirty="0">
              <a:effectLst>
                <a:outerShdw blurRad="38100" dist="38100" dir="2700000" algn="tl">
                  <a:srgbClr val="000000">
                    <a:alpha val="43137"/>
                  </a:srgbClr>
                </a:outerShdw>
              </a:effectLst>
            </a:endParaRPr>
          </a:p>
        </p:txBody>
      </p:sp>
      <p:sp>
        <p:nvSpPr>
          <p:cNvPr id="3" name="Dikdörtgen 2"/>
          <p:cNvSpPr/>
          <p:nvPr/>
        </p:nvSpPr>
        <p:spPr>
          <a:xfrm>
            <a:off x="2998943" y="1340768"/>
            <a:ext cx="4572000" cy="5262979"/>
          </a:xfrm>
          <a:prstGeom prst="rect">
            <a:avLst/>
          </a:prstGeom>
        </p:spPr>
        <p:txBody>
          <a:bodyPr>
            <a:spAutoFit/>
          </a:bodyPr>
          <a:lstStyle/>
          <a:p>
            <a:r>
              <a:rPr lang="tr-TR" sz="2400" b="1" i="1" u="sng" dirty="0" smtClean="0">
                <a:solidFill>
                  <a:srgbClr val="FF0000"/>
                </a:solidFill>
                <a:effectLst>
                  <a:outerShdw blurRad="38100" dist="38100" dir="2700000" algn="tl">
                    <a:srgbClr val="000000">
                      <a:alpha val="43137"/>
                    </a:srgbClr>
                  </a:outerShdw>
                </a:effectLst>
              </a:rPr>
              <a:t>Buzul </a:t>
            </a:r>
            <a:r>
              <a:rPr lang="tr-TR" sz="2400" b="1" i="1" u="sng" dirty="0">
                <a:solidFill>
                  <a:srgbClr val="FF0000"/>
                </a:solidFill>
                <a:effectLst>
                  <a:outerShdw blurRad="38100" dist="38100" dir="2700000" algn="tl">
                    <a:srgbClr val="000000">
                      <a:alpha val="43137"/>
                    </a:srgbClr>
                  </a:outerShdw>
                </a:effectLst>
              </a:rPr>
              <a:t>çağından sonra yerkürenin ısınmasıyla deniz seviyesi yükselince yünlü mamutların yaşam alanı da daraldı. Bazı göller okyanusa karıştı ve tuzlu suyun kalan rezervuarlara dolmasıyla tatlı su kaynakları azalmış oldu.</a:t>
            </a:r>
          </a:p>
          <a:p>
            <a:endParaRPr lang="tr-TR" sz="2400" b="1" i="1" u="sng" dirty="0">
              <a:solidFill>
                <a:srgbClr val="FF0000"/>
              </a:solidFill>
              <a:effectLst>
                <a:outerShdw blurRad="38100" dist="38100" dir="2700000" algn="tl">
                  <a:srgbClr val="000000">
                    <a:alpha val="43137"/>
                  </a:srgbClr>
                </a:outerShdw>
              </a:effectLst>
            </a:endParaRPr>
          </a:p>
          <a:p>
            <a:r>
              <a:rPr lang="tr-TR" sz="2400" b="1" i="1" u="sng" dirty="0">
                <a:solidFill>
                  <a:srgbClr val="FF0000"/>
                </a:solidFill>
                <a:effectLst>
                  <a:outerShdw blurRad="38100" dist="38100" dir="2700000" algn="tl">
                    <a:srgbClr val="000000">
                      <a:alpha val="43137"/>
                    </a:srgbClr>
                  </a:outerShdw>
                </a:effectLst>
              </a:rPr>
              <a:t>Bu yüzden bu yünlü dev canlılar iyice azalan su kaynaklarını paylaşmak zorunda kaldılar. Sorunu daha da zorlaştıran da bu canlı türünün çok fazla su tüketiyor olmasıydı.</a:t>
            </a:r>
          </a:p>
        </p:txBody>
      </p:sp>
    </p:spTree>
    <p:extLst>
      <p:ext uri="{BB962C8B-B14F-4D97-AF65-F5344CB8AC3E}">
        <p14:creationId xmlns:p14="http://schemas.microsoft.com/office/powerpoint/2010/main" val="2768440394"/>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467544" y="476672"/>
            <a:ext cx="4032448" cy="830997"/>
          </a:xfrm>
          <a:prstGeom prst="rect">
            <a:avLst/>
          </a:prstGeom>
          <a:noFill/>
        </p:spPr>
        <p:txBody>
          <a:bodyPr wrap="square" rtlCol="0">
            <a:spAutoFit/>
          </a:bodyPr>
          <a:lstStyle/>
          <a:p>
            <a:r>
              <a:rPr lang="tr-TR" sz="4800" dirty="0" smtClean="0">
                <a:solidFill>
                  <a:srgbClr val="FFFF00"/>
                </a:solidFill>
              </a:rPr>
              <a:t>DİNAZOR</a:t>
            </a:r>
            <a:endParaRPr lang="tr-TR" sz="4800" dirty="0">
              <a:solidFill>
                <a:srgbClr val="FFFF00"/>
              </a:solidFill>
            </a:endParaRPr>
          </a:p>
        </p:txBody>
      </p:sp>
      <p:sp>
        <p:nvSpPr>
          <p:cNvPr id="3" name="Dikdörtgen 2"/>
          <p:cNvSpPr/>
          <p:nvPr/>
        </p:nvSpPr>
        <p:spPr>
          <a:xfrm>
            <a:off x="2987824" y="1546015"/>
            <a:ext cx="4572000" cy="3970318"/>
          </a:xfrm>
          <a:prstGeom prst="rect">
            <a:avLst/>
          </a:prstGeom>
        </p:spPr>
        <p:txBody>
          <a:bodyPr>
            <a:spAutoFit/>
          </a:bodyPr>
          <a:lstStyle/>
          <a:p>
            <a:r>
              <a:rPr lang="tr-TR" dirty="0">
                <a:solidFill>
                  <a:srgbClr val="FF0000"/>
                </a:solidFill>
              </a:rPr>
              <a:t>California Üniversitesi araştırmacıları tarafından ortaya konulan yeni kanıtlar, volkanik patlamaların meydana geldiği tarihleri çok daha doğru bir biçimde gösteriyor. Buna göre, Hindistan'ın Deccan Platosu'nda yer alan yanardağlardaki patlamalar, kitlesel yok oluşları başlattığı düşünülen gök taşı çarpmasından sonraki 50 bin yıl içinde ikiye katlanmış.</a:t>
            </a:r>
          </a:p>
          <a:p>
            <a:endParaRPr lang="tr-TR" dirty="0">
              <a:solidFill>
                <a:srgbClr val="FF0000"/>
              </a:solidFill>
            </a:endParaRPr>
          </a:p>
          <a:p>
            <a:r>
              <a:rPr lang="tr-TR" dirty="0">
                <a:solidFill>
                  <a:srgbClr val="FF0000"/>
                </a:solidFill>
              </a:rPr>
              <a:t>Birbirini izleyen gök taşı çarpması ve volkanik patlamaların, gezegeni toz ve zehirli gazlarla kaplayarak iklim değişikliklerine yol açtığı ve birçok canlının yok olmasına neden olduğu sanılıyor.</a:t>
            </a:r>
          </a:p>
        </p:txBody>
      </p:sp>
    </p:spTree>
    <p:extLst>
      <p:ext uri="{BB962C8B-B14F-4D97-AF65-F5344CB8AC3E}">
        <p14:creationId xmlns:p14="http://schemas.microsoft.com/office/powerpoint/2010/main" val="922886020"/>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827584" y="869860"/>
            <a:ext cx="2232248" cy="1077218"/>
          </a:xfrm>
          <a:prstGeom prst="rect">
            <a:avLst/>
          </a:prstGeom>
          <a:noFill/>
        </p:spPr>
        <p:txBody>
          <a:bodyPr wrap="square" rtlCol="0">
            <a:spAutoFit/>
          </a:bodyPr>
          <a:lstStyle/>
          <a:p>
            <a:r>
              <a:rPr lang="tr-TR" sz="3200" dirty="0" smtClean="0">
                <a:solidFill>
                  <a:srgbClr val="FFFF00"/>
                </a:solidFill>
              </a:rPr>
              <a:t>TAZMANYA   KURDU</a:t>
            </a:r>
            <a:endParaRPr lang="tr-TR" sz="3200" dirty="0">
              <a:solidFill>
                <a:srgbClr val="FFFF00"/>
              </a:solidFill>
            </a:endParaRPr>
          </a:p>
        </p:txBody>
      </p:sp>
      <p:sp>
        <p:nvSpPr>
          <p:cNvPr id="5" name="Dikdörtgen 4"/>
          <p:cNvSpPr/>
          <p:nvPr/>
        </p:nvSpPr>
        <p:spPr>
          <a:xfrm>
            <a:off x="2286000" y="2828836"/>
            <a:ext cx="4572000" cy="2677656"/>
          </a:xfrm>
          <a:prstGeom prst="rect">
            <a:avLst/>
          </a:prstGeom>
        </p:spPr>
        <p:txBody>
          <a:bodyPr>
            <a:spAutoFit/>
          </a:bodyPr>
          <a:lstStyle/>
          <a:p>
            <a:r>
              <a:rPr lang="tr-TR" sz="2800" b="1" i="1" u="sng" dirty="0">
                <a:solidFill>
                  <a:srgbClr val="FF0000"/>
                </a:solidFill>
                <a:effectLst>
                  <a:outerShdw blurRad="38100" dist="38100" dir="2700000" algn="tl">
                    <a:srgbClr val="000000">
                      <a:alpha val="43137"/>
                    </a:srgbClr>
                  </a:outerShdw>
                </a:effectLst>
              </a:rPr>
              <a:t>Avustralya’ya özgü büyük bir etçil keselidir. 1930’lara kadar yaşadı. Tazmanya hükümeti ve çiftçilerin desteğiyle sürdürülen avlarla soyu tüketildi.</a:t>
            </a:r>
          </a:p>
        </p:txBody>
      </p:sp>
    </p:spTree>
    <p:extLst>
      <p:ext uri="{BB962C8B-B14F-4D97-AF65-F5344CB8AC3E}">
        <p14:creationId xmlns:p14="http://schemas.microsoft.com/office/powerpoint/2010/main" val="172747867"/>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2915816" y="1268760"/>
            <a:ext cx="4464496" cy="3046988"/>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tr-TR" sz="96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BİTTİ      </a:t>
            </a:r>
            <a:r>
              <a:rPr lang="tr-TR"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a:t>
            </a:r>
            <a:r>
              <a:rPr lang="tr-TR" sz="32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TASARLAYAN</a:t>
            </a:r>
            <a:r>
              <a:rPr lang="tr-TR" sz="4800" b="1" i="1" u="sng"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outerShdw blurRad="38100" dist="38100" dir="2700000" algn="tl">
                    <a:srgbClr val="000000">
                      <a:alpha val="43137"/>
                    </a:srgbClr>
                  </a:outerShdw>
                  <a:reflection blurRad="12700" stA="50000" endPos="50000" dist="5000" dir="5400000" sy="-100000" rotWithShape="0"/>
                </a:effectLst>
              </a:rPr>
              <a:t>:</a:t>
            </a:r>
            <a:r>
              <a:rPr lang="tr-TR" sz="4800" b="1" i="1" u="sng" cap="all" dirty="0">
                <a:ln w="0"/>
                <a:solidFill>
                  <a:srgbClr val="92D050"/>
                </a:solidFill>
                <a:effectLst>
                  <a:outerShdw blurRad="38100" dist="38100" dir="2700000" algn="tl">
                    <a:srgbClr val="000000">
                      <a:alpha val="43137"/>
                    </a:srgbClr>
                  </a:outerShdw>
                  <a:reflection blurRad="12700" stA="50000" endPos="50000" dist="5000" dir="5400000" sy="-100000" rotWithShape="0"/>
                </a:effectLst>
              </a:rPr>
              <a:t> </a:t>
            </a:r>
            <a:r>
              <a:rPr lang="tr-TR" sz="4800" b="1" i="1" u="sng" cap="all" dirty="0" smtClean="0">
                <a:ln w="0"/>
                <a:solidFill>
                  <a:srgbClr val="92D050"/>
                </a:solidFill>
                <a:effectLst>
                  <a:outerShdw blurRad="38100" dist="38100" dir="2700000" algn="tl">
                    <a:srgbClr val="000000">
                      <a:alpha val="43137"/>
                    </a:srgbClr>
                  </a:outerShdw>
                  <a:reflection blurRad="12700" stA="50000" endPos="50000" dist="5000" dir="5400000" sy="-100000" rotWithShape="0"/>
                </a:effectLst>
              </a:rPr>
              <a:t>SONER DUMAN</a:t>
            </a:r>
            <a:r>
              <a:rPr lang="tr-TR" sz="4800" b="1" i="1" u="sng"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outerShdw blurRad="38100" dist="38100" dir="2700000" algn="tl">
                    <a:srgbClr val="000000">
                      <a:alpha val="43137"/>
                    </a:srgbClr>
                  </a:outerShdw>
                  <a:reflection blurRad="12700" stA="50000" endPos="50000" dist="5000" dir="5400000" sy="-100000" rotWithShape="0"/>
                </a:effectLst>
              </a:rPr>
              <a:t>                 </a:t>
            </a:r>
            <a:endParaRPr lang="tr-TR" sz="96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Tree>
    <p:extLst>
      <p:ext uri="{BB962C8B-B14F-4D97-AF65-F5344CB8AC3E}">
        <p14:creationId xmlns:p14="http://schemas.microsoft.com/office/powerpoint/2010/main" val="2546874344"/>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215516" y="3299926"/>
            <a:ext cx="3960440" cy="1077218"/>
          </a:xfrm>
          <a:prstGeom prst="rect">
            <a:avLst/>
          </a:prstGeom>
          <a:noFill/>
        </p:spPr>
        <p:txBody>
          <a:bodyPr wrap="square" rtlCol="0">
            <a:spAutoFit/>
          </a:bodyPr>
          <a:lstStyle/>
          <a:p>
            <a:r>
              <a:rPr lang="tr-TR" sz="3200" b="1" i="1" u="sng" dirty="0" smtClean="0">
                <a:solidFill>
                  <a:srgbClr val="FF0000"/>
                </a:solidFill>
                <a:effectLst>
                  <a:outerShdw blurRad="38100" dist="38100" dir="2700000" algn="tl">
                    <a:srgbClr val="000000">
                      <a:alpha val="43137"/>
                    </a:srgbClr>
                  </a:outerShdw>
                </a:effectLst>
              </a:rPr>
              <a:t>NESLİ TÜKENEN HAYVANAR    	</a:t>
            </a:r>
            <a:endParaRPr lang="tr-TR" sz="3200" b="1" i="1" u="sng" dirty="0">
              <a:solidFill>
                <a:srgbClr val="FF0000"/>
              </a:solidFill>
              <a:effectLst>
                <a:outerShdw blurRad="38100" dist="38100" dir="2700000" algn="tl">
                  <a:srgbClr val="000000">
                    <a:alpha val="43137"/>
                  </a:srgbClr>
                </a:outerShdw>
              </a:effectLst>
            </a:endParaRPr>
          </a:p>
        </p:txBody>
      </p:sp>
      <p:sp>
        <p:nvSpPr>
          <p:cNvPr id="4" name="Metin kutusu 3"/>
          <p:cNvSpPr txBox="1"/>
          <p:nvPr/>
        </p:nvSpPr>
        <p:spPr>
          <a:xfrm>
            <a:off x="6372200" y="3431902"/>
            <a:ext cx="2664296" cy="1077218"/>
          </a:xfrm>
          <a:prstGeom prst="rect">
            <a:avLst/>
          </a:prstGeom>
          <a:noFill/>
        </p:spPr>
        <p:txBody>
          <a:bodyPr wrap="square" rtlCol="0">
            <a:spAutoFit/>
          </a:bodyPr>
          <a:lstStyle/>
          <a:p>
            <a:r>
              <a:rPr lang="tr-TR" sz="3200" b="1" i="1" u="sng" dirty="0" smtClean="0">
                <a:solidFill>
                  <a:srgbClr val="FF0000"/>
                </a:solidFill>
                <a:effectLst>
                  <a:outerShdw blurRad="38100" dist="38100" dir="2700000" algn="tl">
                    <a:srgbClr val="000000">
                      <a:alpha val="43137"/>
                    </a:srgbClr>
                  </a:outerShdw>
                </a:effectLst>
              </a:rPr>
              <a:t>NEDEN NESLİ TÜKENDİ</a:t>
            </a:r>
            <a:endParaRPr lang="tr-TR" sz="3200" b="1" i="1" u="sng" dirty="0">
              <a:solidFill>
                <a:srgbClr val="FF0000"/>
              </a:solidFill>
              <a:effectLst>
                <a:outerShdw blurRad="38100" dist="38100" dir="2700000" algn="tl">
                  <a:srgbClr val="000000">
                    <a:alpha val="43137"/>
                  </a:srgbClr>
                </a:outerShdw>
              </a:effectLst>
            </a:endParaRPr>
          </a:p>
        </p:txBody>
      </p:sp>
      <p:sp>
        <p:nvSpPr>
          <p:cNvPr id="6" name="Komut Düğmesi: İleri veya Sonraki 5">
            <a:hlinkClick r:id="rId2" action="ppaction://hlinksldjump" highlightClick="1"/>
          </p:cNvPr>
          <p:cNvSpPr/>
          <p:nvPr/>
        </p:nvSpPr>
        <p:spPr>
          <a:xfrm>
            <a:off x="467544" y="4581128"/>
            <a:ext cx="1728192" cy="1368152"/>
          </a:xfrm>
          <a:prstGeom prst="actionButtonForwardNex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tr-TR">
              <a:solidFill>
                <a:schemeClr val="accent4">
                  <a:lumMod val="75000"/>
                </a:schemeClr>
              </a:solidFill>
            </a:endParaRPr>
          </a:p>
        </p:txBody>
      </p:sp>
      <p:sp>
        <p:nvSpPr>
          <p:cNvPr id="7" name="Komut Düğmesi: İleri veya Sonraki 6">
            <a:hlinkClick r:id="rId3" action="ppaction://hlinksldjump" highlightClick="1"/>
          </p:cNvPr>
          <p:cNvSpPr/>
          <p:nvPr/>
        </p:nvSpPr>
        <p:spPr>
          <a:xfrm>
            <a:off x="6804248" y="4584251"/>
            <a:ext cx="1764196" cy="1368152"/>
          </a:xfrm>
          <a:prstGeom prst="actionButtonForwardNex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tr-TR"/>
          </a:p>
        </p:txBody>
      </p:sp>
      <p:sp>
        <p:nvSpPr>
          <p:cNvPr id="8" name="Metin kutusu 7"/>
          <p:cNvSpPr txBox="1"/>
          <p:nvPr/>
        </p:nvSpPr>
        <p:spPr>
          <a:xfrm>
            <a:off x="1187624" y="476672"/>
            <a:ext cx="6840760" cy="1754326"/>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tr-TR" sz="5400" dirty="0" smtClean="0">
                <a:solidFill>
                  <a:srgbClr val="00B0F0"/>
                </a:solidFill>
              </a:rPr>
              <a:t>NESLİ TÜKENEN HAYVANLAR</a:t>
            </a:r>
            <a:endParaRPr lang="tr-TR" sz="5400" dirty="0">
              <a:solidFill>
                <a:srgbClr val="00B0F0"/>
              </a:solidFill>
            </a:endParaRPr>
          </a:p>
        </p:txBody>
      </p:sp>
    </p:spTree>
    <p:extLst>
      <p:ext uri="{BB962C8B-B14F-4D97-AF65-F5344CB8AC3E}">
        <p14:creationId xmlns:p14="http://schemas.microsoft.com/office/powerpoint/2010/main" val="32050628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2555776" y="476672"/>
            <a:ext cx="2844497" cy="369332"/>
          </a:xfrm>
          <a:prstGeom prst="rect">
            <a:avLst/>
          </a:prstGeom>
          <a:noFill/>
        </p:spPr>
        <p:txBody>
          <a:bodyPr wrap="none" rtlCol="0">
            <a:spAutoFit/>
          </a:bodyPr>
          <a:lstStyle/>
          <a:p>
            <a:r>
              <a:rPr lang="tr-TR" dirty="0" smtClean="0"/>
              <a:t>NESLİ TÜKENEN HAYVANLAR</a:t>
            </a:r>
            <a:endParaRPr lang="tr-TR"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052736"/>
            <a:ext cx="4176464" cy="36059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Dikdörtgen 2"/>
          <p:cNvSpPr/>
          <p:nvPr/>
        </p:nvSpPr>
        <p:spPr>
          <a:xfrm>
            <a:off x="4860032" y="4797152"/>
            <a:ext cx="3511987" cy="707886"/>
          </a:xfrm>
          <a:prstGeom prst="rect">
            <a:avLst/>
          </a:prstGeom>
        </p:spPr>
        <p:txBody>
          <a:bodyPr wrap="none">
            <a:spAutoFit/>
          </a:bodyPr>
          <a:lstStyle/>
          <a:p>
            <a:r>
              <a:rPr lang="tr-TR" sz="4000" dirty="0"/>
              <a:t>Kılıç Dişli Kaplan</a:t>
            </a:r>
          </a:p>
        </p:txBody>
      </p:sp>
    </p:spTree>
    <p:extLst>
      <p:ext uri="{BB962C8B-B14F-4D97-AF65-F5344CB8AC3E}">
        <p14:creationId xmlns:p14="http://schemas.microsoft.com/office/powerpoint/2010/main" val="1160525001"/>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559" y="395955"/>
            <a:ext cx="4968489" cy="42236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Dikdörtgen 1"/>
          <p:cNvSpPr/>
          <p:nvPr/>
        </p:nvSpPr>
        <p:spPr>
          <a:xfrm>
            <a:off x="6012160" y="4293096"/>
            <a:ext cx="1584176" cy="1569660"/>
          </a:xfrm>
          <a:prstGeom prst="rect">
            <a:avLst/>
          </a:prstGeom>
        </p:spPr>
        <p:txBody>
          <a:bodyPr wrap="square">
            <a:spAutoFit/>
          </a:bodyPr>
          <a:lstStyle/>
          <a:p>
            <a:r>
              <a:rPr lang="tr-TR" sz="4800" dirty="0"/>
              <a:t>Dodo Kuşu</a:t>
            </a:r>
          </a:p>
        </p:txBody>
      </p:sp>
    </p:spTree>
    <p:extLst>
      <p:ext uri="{BB962C8B-B14F-4D97-AF65-F5344CB8AC3E}">
        <p14:creationId xmlns:p14="http://schemas.microsoft.com/office/powerpoint/2010/main" val="841378833"/>
      </p:ext>
    </p:extLst>
  </p:cSld>
  <p:clrMapOvr>
    <a:masterClrMapping/>
  </p:clrMapOvr>
  <p:transition spd="slow">
    <p:randomBar dir="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76672"/>
            <a:ext cx="4896544" cy="4067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Dikdörtgen 1"/>
          <p:cNvSpPr/>
          <p:nvPr/>
        </p:nvSpPr>
        <p:spPr>
          <a:xfrm>
            <a:off x="6228184" y="4543816"/>
            <a:ext cx="1656184" cy="646331"/>
          </a:xfrm>
          <a:prstGeom prst="rect">
            <a:avLst/>
          </a:prstGeom>
        </p:spPr>
        <p:txBody>
          <a:bodyPr wrap="square">
            <a:spAutoFit/>
          </a:bodyPr>
          <a:lstStyle/>
          <a:p>
            <a:r>
              <a:rPr lang="tr-TR" sz="3600" dirty="0"/>
              <a:t>Mamut</a:t>
            </a:r>
          </a:p>
        </p:txBody>
      </p:sp>
    </p:spTree>
    <p:extLst>
      <p:ext uri="{BB962C8B-B14F-4D97-AF65-F5344CB8AC3E}">
        <p14:creationId xmlns:p14="http://schemas.microsoft.com/office/powerpoint/2010/main" val="294927881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16632"/>
            <a:ext cx="4536504" cy="4464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Dikdörtgen 1"/>
          <p:cNvSpPr/>
          <p:nvPr/>
        </p:nvSpPr>
        <p:spPr>
          <a:xfrm>
            <a:off x="5364088" y="4574735"/>
            <a:ext cx="2553328" cy="769441"/>
          </a:xfrm>
          <a:prstGeom prst="rect">
            <a:avLst/>
          </a:prstGeom>
        </p:spPr>
        <p:txBody>
          <a:bodyPr wrap="none">
            <a:spAutoFit/>
          </a:bodyPr>
          <a:lstStyle/>
          <a:p>
            <a:r>
              <a:rPr lang="tr-TR" sz="4400" dirty="0"/>
              <a:t>Dinozorlar</a:t>
            </a:r>
          </a:p>
        </p:txBody>
      </p:sp>
    </p:spTree>
    <p:extLst>
      <p:ext uri="{BB962C8B-B14F-4D97-AF65-F5344CB8AC3E}">
        <p14:creationId xmlns:p14="http://schemas.microsoft.com/office/powerpoint/2010/main" val="359049380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256309"/>
            <a:ext cx="5544616"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Dikdörtgen 1"/>
          <p:cNvSpPr/>
          <p:nvPr/>
        </p:nvSpPr>
        <p:spPr>
          <a:xfrm>
            <a:off x="5076056" y="5025370"/>
            <a:ext cx="3863430" cy="707886"/>
          </a:xfrm>
          <a:prstGeom prst="rect">
            <a:avLst/>
          </a:prstGeom>
        </p:spPr>
        <p:txBody>
          <a:bodyPr wrap="none">
            <a:spAutoFit/>
          </a:bodyPr>
          <a:lstStyle/>
          <a:p>
            <a:r>
              <a:rPr lang="tr-TR" sz="4000" dirty="0"/>
              <a:t>Tazmanya Kaplanı</a:t>
            </a:r>
          </a:p>
        </p:txBody>
      </p:sp>
      <p:sp>
        <p:nvSpPr>
          <p:cNvPr id="3" name="Komut Düğmesi: Geri veya Önceki 2">
            <a:hlinkClick r:id="rId3" action="ppaction://hlinksldjump" highlightClick="1"/>
          </p:cNvPr>
          <p:cNvSpPr/>
          <p:nvPr/>
        </p:nvSpPr>
        <p:spPr>
          <a:xfrm>
            <a:off x="827584" y="5025370"/>
            <a:ext cx="1440160" cy="1211942"/>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3618776853"/>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2411760" y="476672"/>
            <a:ext cx="4896544" cy="707886"/>
          </a:xfrm>
          <a:prstGeom prst="rect">
            <a:avLst/>
          </a:prstGeom>
          <a:noFill/>
        </p:spPr>
        <p:txBody>
          <a:bodyPr wrap="square" rtlCol="0">
            <a:spAutoFit/>
          </a:bodyPr>
          <a:lstStyle/>
          <a:p>
            <a:r>
              <a:rPr lang="tr-TR" sz="4000" dirty="0" smtClean="0">
                <a:solidFill>
                  <a:srgbClr val="92D050"/>
                </a:solidFill>
              </a:rPr>
              <a:t>NEDEN NESLİ TÜKENDİ</a:t>
            </a:r>
            <a:endParaRPr lang="tr-TR" sz="4000" dirty="0">
              <a:solidFill>
                <a:srgbClr val="92D050"/>
              </a:solidFill>
            </a:endParaRPr>
          </a:p>
        </p:txBody>
      </p:sp>
      <p:sp>
        <p:nvSpPr>
          <p:cNvPr id="4" name="Metin kutusu 3"/>
          <p:cNvSpPr txBox="1"/>
          <p:nvPr/>
        </p:nvSpPr>
        <p:spPr>
          <a:xfrm>
            <a:off x="251520" y="1198203"/>
            <a:ext cx="2376264" cy="1200329"/>
          </a:xfrm>
          <a:prstGeom prst="rect">
            <a:avLst/>
          </a:prstGeom>
          <a:noFill/>
        </p:spPr>
        <p:txBody>
          <a:bodyPr wrap="square" rtlCol="0">
            <a:spAutoFit/>
          </a:bodyPr>
          <a:lstStyle/>
          <a:p>
            <a:r>
              <a:rPr lang="tr-TR" sz="3600" b="1" i="1" u="sng" dirty="0" smtClean="0">
                <a:effectLst>
                  <a:outerShdw blurRad="38100" dist="38100" dir="2700000" algn="tl">
                    <a:srgbClr val="000000">
                      <a:alpha val="43137"/>
                    </a:srgbClr>
                  </a:outerShdw>
                </a:effectLst>
              </a:rPr>
              <a:t>KILIÇ DİŞLİ KAPLAN</a:t>
            </a:r>
            <a:endParaRPr lang="tr-TR" sz="3600" b="1" i="1" u="sng" dirty="0">
              <a:effectLst>
                <a:outerShdw blurRad="38100" dist="38100" dir="2700000" algn="tl">
                  <a:srgbClr val="000000">
                    <a:alpha val="43137"/>
                  </a:srgbClr>
                </a:outerShdw>
              </a:effectLst>
            </a:endParaRPr>
          </a:p>
        </p:txBody>
      </p:sp>
      <p:sp>
        <p:nvSpPr>
          <p:cNvPr id="5" name="Dikdörtgen 4"/>
          <p:cNvSpPr/>
          <p:nvPr/>
        </p:nvSpPr>
        <p:spPr>
          <a:xfrm>
            <a:off x="1835696" y="2636912"/>
            <a:ext cx="4572000" cy="3416320"/>
          </a:xfrm>
          <a:prstGeom prst="rect">
            <a:avLst/>
          </a:prstGeom>
        </p:spPr>
        <p:txBody>
          <a:bodyPr>
            <a:spAutoFit/>
          </a:bodyPr>
          <a:lstStyle/>
          <a:p>
            <a:r>
              <a:rPr lang="tr-TR" dirty="0">
                <a:solidFill>
                  <a:srgbClr val="FF0000"/>
                </a:solidFill>
              </a:rPr>
              <a:t>Kılıç Dişli Kaplanların neslinin tükenmesinin bir kaç sebebi olduğu düşünülmektedir. İlki insanların avlanması ki o dönemde Amerika kıtasında sadece eti için değil dişleri ve derisi içinde avlanılırmış. İkincisi ise çeşitli katran çukurları. Amerika’nın Los Angeles yakınlarındaki katran çukurlarında yaklaşık 2000 adet hayvanın kemiklerine rastlanmış. Üçüncüsü ise iklim değişikliklerinden dolayı olduğu düşünülüyor. Ancak henüz net bir bilgi mevcut değil.</a:t>
            </a:r>
          </a:p>
          <a:p>
            <a:endParaRPr lang="tr-TR" dirty="0">
              <a:solidFill>
                <a:srgbClr val="FF0000"/>
              </a:solidFill>
            </a:endParaRPr>
          </a:p>
        </p:txBody>
      </p:sp>
    </p:spTree>
    <p:extLst>
      <p:ext uri="{BB962C8B-B14F-4D97-AF65-F5344CB8AC3E}">
        <p14:creationId xmlns:p14="http://schemas.microsoft.com/office/powerpoint/2010/main" val="3429977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683568" y="620688"/>
            <a:ext cx="2160240" cy="1077218"/>
          </a:xfrm>
          <a:prstGeom prst="rect">
            <a:avLst/>
          </a:prstGeom>
          <a:noFill/>
        </p:spPr>
        <p:txBody>
          <a:bodyPr wrap="square" rtlCol="0">
            <a:spAutoFit/>
          </a:bodyPr>
          <a:lstStyle/>
          <a:p>
            <a:r>
              <a:rPr lang="tr-TR" sz="3200" b="1" i="1" u="sng" dirty="0" smtClean="0">
                <a:effectLst>
                  <a:outerShdw blurRad="38100" dist="38100" dir="2700000" algn="tl">
                    <a:srgbClr val="000000">
                      <a:alpha val="43137"/>
                    </a:srgbClr>
                  </a:outerShdw>
                </a:effectLst>
              </a:rPr>
              <a:t>DODO KUŞU</a:t>
            </a:r>
            <a:endParaRPr lang="tr-TR" sz="3200" b="1" i="1" u="sng" dirty="0">
              <a:effectLst>
                <a:outerShdw blurRad="38100" dist="38100" dir="2700000" algn="tl">
                  <a:srgbClr val="000000">
                    <a:alpha val="43137"/>
                  </a:srgbClr>
                </a:outerShdw>
              </a:effectLst>
            </a:endParaRPr>
          </a:p>
        </p:txBody>
      </p:sp>
      <p:sp>
        <p:nvSpPr>
          <p:cNvPr id="3" name="Dikdörtgen 2"/>
          <p:cNvSpPr/>
          <p:nvPr/>
        </p:nvSpPr>
        <p:spPr>
          <a:xfrm>
            <a:off x="2627784" y="2564904"/>
            <a:ext cx="4572000" cy="2862322"/>
          </a:xfrm>
          <a:prstGeom prst="rect">
            <a:avLst/>
          </a:prstGeom>
        </p:spPr>
        <p:txBody>
          <a:bodyPr>
            <a:spAutoFit/>
          </a:bodyPr>
          <a:lstStyle/>
          <a:p>
            <a:r>
              <a:rPr lang="tr-TR" b="1" i="1" u="sng" dirty="0">
                <a:solidFill>
                  <a:srgbClr val="FF0000"/>
                </a:solidFill>
                <a:effectLst>
                  <a:outerShdw blurRad="38100" dist="38100" dir="2700000" algn="tl">
                    <a:srgbClr val="000000">
                      <a:alpha val="43137"/>
                    </a:srgbClr>
                  </a:outerShdw>
                </a:effectLst>
              </a:rPr>
              <a:t>Günümüz tarihine çok yakın bir zamanda nesli tükenen Dodo kuşu Mauritius adasında yaşayan ve adaya özgü canlılardan birisiydi. Coğrafi keşifler sırasında bu ada insanlar tarafında keşfedilmiş ve adada yaşayan bu farklı kuşlar bilinçsizce öldürülmüştür. Ayrıca kuşun savunmasız yumurtalarının toplanması sonucunda yeni yavrular doğamamıştır. Sonuç olarak Dodo kuşu insanlar tarafında yok edilmiştir.</a:t>
            </a:r>
          </a:p>
        </p:txBody>
      </p:sp>
    </p:spTree>
    <p:extLst>
      <p:ext uri="{BB962C8B-B14F-4D97-AF65-F5344CB8AC3E}">
        <p14:creationId xmlns:p14="http://schemas.microsoft.com/office/powerpoint/2010/main" val="182725683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61</TotalTime>
  <Words>318</Words>
  <Application>Microsoft Office PowerPoint</Application>
  <PresentationFormat>Ekran Gösterisi (4:3)</PresentationFormat>
  <Paragraphs>28</Paragraphs>
  <Slides>13</Slides>
  <Notes>0</Notes>
  <HiddenSlides>0</HiddenSlides>
  <MMClips>0</MMClips>
  <ScaleCrop>false</ScaleCrop>
  <HeadingPairs>
    <vt:vector size="4" baseType="variant">
      <vt:variant>
        <vt:lpstr>Tema</vt:lpstr>
      </vt:variant>
      <vt:variant>
        <vt:i4>1</vt:i4>
      </vt:variant>
      <vt:variant>
        <vt:lpstr>Slayt Başlıkları</vt:lpstr>
      </vt:variant>
      <vt:variant>
        <vt:i4>13</vt:i4>
      </vt:variant>
    </vt:vector>
  </HeadingPairs>
  <TitlesOfParts>
    <vt:vector size="14" baseType="lpstr">
      <vt:lpstr>Ofis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Saduk</dc:creator>
  <cp:lastModifiedBy>btsogr</cp:lastModifiedBy>
  <cp:revision>9</cp:revision>
  <dcterms:created xsi:type="dcterms:W3CDTF">2018-04-02T19:05:38Z</dcterms:created>
  <dcterms:modified xsi:type="dcterms:W3CDTF">2018-04-07T07:51:52Z</dcterms:modified>
</cp:coreProperties>
</file>